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7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2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78A5-4939-445F-95A3-39B4599C25A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7BC07-8C42-48B7-B604-E018B72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00025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HK Transform Our World Conference 24-26 May</a:t>
            </a:r>
            <a:endParaRPr lang="en-US" sz="5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Flashing News!!!</a:t>
            </a:r>
            <a:endParaRPr lang="en-US" sz="6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67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Phuket Thailand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87564" y="1295400"/>
            <a:ext cx="4059093" cy="117861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sz="7400" dirty="0" smtClean="0"/>
          </a:p>
          <a:p>
            <a:endParaRPr lang="en-US" sz="11200" dirty="0" smtClean="0"/>
          </a:p>
          <a:p>
            <a:endParaRPr lang="en-US" sz="11200" dirty="0"/>
          </a:p>
          <a:p>
            <a:endParaRPr lang="en-US" sz="11200" dirty="0" smtClean="0"/>
          </a:p>
          <a:p>
            <a:endParaRPr lang="en-US" sz="11200" dirty="0"/>
          </a:p>
          <a:p>
            <a:endParaRPr lang="en-US" sz="11200" dirty="0" smtClean="0"/>
          </a:p>
          <a:p>
            <a:endParaRPr lang="en-US" sz="11200" dirty="0"/>
          </a:p>
          <a:p>
            <a:endParaRPr lang="en-US" sz="11200" dirty="0" smtClean="0"/>
          </a:p>
          <a:p>
            <a:endParaRPr lang="en-US" sz="11200" dirty="0"/>
          </a:p>
          <a:p>
            <a:r>
              <a:rPr lang="en-US" sz="11200" dirty="0" smtClean="0"/>
              <a:t>                                           </a:t>
            </a:r>
          </a:p>
          <a:p>
            <a:endParaRPr lang="en-US" sz="11200" i="1" dirty="0"/>
          </a:p>
          <a:p>
            <a:endParaRPr lang="en-US" sz="11200" dirty="0" smtClean="0"/>
          </a:p>
          <a:p>
            <a:r>
              <a:rPr lang="en-US" sz="112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Pastor </a:t>
            </a:r>
            <a:r>
              <a:rPr lang="en-US" sz="1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Brian </a:t>
            </a:r>
            <a:r>
              <a:rPr lang="en-US" sz="112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Burton Reports</a:t>
            </a:r>
            <a:r>
              <a:rPr lang="en-US" sz="1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11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Paiboon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Phuket’s Transformation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Governor was re-elected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7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with 80% of the votes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dedicated his new term of office in Church to serve God - to transform Phuket </a:t>
            </a: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says, “other mayors cannot understand how he succeeds without bribes!”</a:t>
            </a: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“Trusting God is the Key!” 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27087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Paiboon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Book “Transformation”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998" y="2637602"/>
            <a:ext cx="4035829" cy="3025833"/>
          </a:xfrm>
        </p:spPr>
      </p:pic>
    </p:spTree>
    <p:extLst>
      <p:ext uri="{BB962C8B-B14F-4D97-AF65-F5344CB8AC3E}">
        <p14:creationId xmlns:p14="http://schemas.microsoft.com/office/powerpoint/2010/main" val="231609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Phuket Thailand Pastor Brian’s News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Pastor Brian Burton Reports: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Minister of Thailand will attend the “Phuket Transform Our World Conference” Opening Night in August 2012!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will join Pastor Ed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Silvoso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the speaker on Conference Opening Night!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Paiboon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delighted to be there also!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05568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 of Prime Minister of Thailand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895600"/>
            <a:ext cx="4191000" cy="2837021"/>
          </a:xfrm>
        </p:spPr>
      </p:pic>
    </p:spTree>
    <p:extLst>
      <p:ext uri="{BB962C8B-B14F-4D97-AF65-F5344CB8AC3E}">
        <p14:creationId xmlns:p14="http://schemas.microsoft.com/office/powerpoint/2010/main" val="41488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">
      <a:dk1>
        <a:sysClr val="windowText" lastClr="000000"/>
      </a:dk1>
      <a:lt1>
        <a:sysClr val="window" lastClr="FFFFFF"/>
      </a:lt1>
      <a:dk2>
        <a:srgbClr val="C1FFAD"/>
      </a:dk2>
      <a:lt2>
        <a:srgbClr val="CCD1B9"/>
      </a:lt2>
      <a:accent1>
        <a:srgbClr val="269900"/>
      </a:accent1>
      <a:accent2>
        <a:srgbClr val="00B050"/>
      </a:accent2>
      <a:accent3>
        <a:srgbClr val="928B70"/>
      </a:accent3>
      <a:accent4>
        <a:srgbClr val="87706B"/>
      </a:accent4>
      <a:accent5>
        <a:srgbClr val="FFD147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140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HK Transform Our World Conference 24-26 May</vt:lpstr>
      <vt:lpstr>Phuket Thailand</vt:lpstr>
      <vt:lpstr>Phuket Thailand Pastor Brian’s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 Transform Our World Conference 24-26 May</dc:title>
  <dc:creator>Fujitsu</dc:creator>
  <cp:lastModifiedBy>Fujitsu</cp:lastModifiedBy>
  <cp:revision>9</cp:revision>
  <dcterms:created xsi:type="dcterms:W3CDTF">2012-04-09T22:39:47Z</dcterms:created>
  <dcterms:modified xsi:type="dcterms:W3CDTF">2012-04-10T02:22:10Z</dcterms:modified>
</cp:coreProperties>
</file>